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71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283" autoAdjust="0"/>
    <p:restoredTop sz="96448" autoAdjust="0"/>
  </p:normalViewPr>
  <p:slideViewPr>
    <p:cSldViewPr>
      <p:cViewPr>
        <p:scale>
          <a:sx n="82" d="100"/>
          <a:sy n="82" d="100"/>
        </p:scale>
        <p:origin x="-12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6C921-E245-4462-84A0-8B5AC9DB7631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1DF9-9967-45A2-8A45-959963A29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55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5DEE94-D326-46AF-8D28-1569C4280D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95DEE94-D326-46AF-8D28-1569C4280D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504BCB-A052-412D-9ECE-0ACFDE65C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прадедушка участник Великой Отечественной войны.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857760"/>
            <a:ext cx="3700466" cy="98702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2900" dirty="0" smtClean="0"/>
              <a:t>Выполнил: </a:t>
            </a:r>
            <a:r>
              <a:rPr lang="ru-RU" sz="2900" dirty="0" err="1" smtClean="0"/>
              <a:t>Яковенко</a:t>
            </a:r>
            <a:r>
              <a:rPr lang="ru-RU" sz="2900" dirty="0" smtClean="0"/>
              <a:t> Тимур</a:t>
            </a:r>
          </a:p>
          <a:p>
            <a:r>
              <a:rPr lang="ru-RU" sz="2900" dirty="0" smtClean="0"/>
              <a:t>Ученик 3 класса </a:t>
            </a:r>
          </a:p>
          <a:p>
            <a:r>
              <a:rPr lang="ru-RU" sz="2900" dirty="0" smtClean="0"/>
              <a:t>МБОУ «</a:t>
            </a:r>
            <a:r>
              <a:rPr lang="ru-RU" sz="2900" dirty="0" err="1" smtClean="0"/>
              <a:t>Бутылицкая</a:t>
            </a:r>
            <a:r>
              <a:rPr lang="ru-RU" sz="2900" dirty="0" smtClean="0"/>
              <a:t> СОШ»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xmlns="" val="2530321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87062" y="2247900"/>
            <a:ext cx="516987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570156"/>
            <a:ext cx="7776863" cy="842620"/>
          </a:xfrm>
        </p:spPr>
        <p:txBody>
          <a:bodyPr>
            <a:noAutofit/>
          </a:bodyPr>
          <a:lstStyle/>
          <a:p>
            <a:r>
              <a:rPr lang="ru-RU" sz="4400" dirty="0" smtClean="0"/>
              <a:t>За победу над Германией в Великой Отечественной </a:t>
            </a:r>
            <a:r>
              <a:rPr lang="ru-RU" sz="4000" dirty="0" smtClean="0"/>
              <a:t>войне.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406169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1538" y="857232"/>
            <a:ext cx="7023689" cy="526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824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00100" y="571480"/>
            <a:ext cx="7581739" cy="568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924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158" y="428604"/>
            <a:ext cx="8166413" cy="612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87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00100" y="1785926"/>
            <a:ext cx="7103143" cy="451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42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Вахин</a:t>
            </a:r>
            <a:r>
              <a:rPr lang="ru-RU" sz="2400" dirty="0" smtClean="0"/>
              <a:t> Андрей Иванович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20 октября1909г.-17января1978г.</a:t>
            </a:r>
            <a:endParaRPr lang="ru-RU" sz="2400" dirty="0"/>
          </a:p>
        </p:txBody>
      </p:sp>
      <p:pic>
        <p:nvPicPr>
          <p:cNvPr id="5" name="Picture 2" descr="C:\Users\Татьяна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3116"/>
            <a:ext cx="4286280" cy="4521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5538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Родился и жил в с</a:t>
            </a:r>
            <a:r>
              <a:rPr lang="ru-RU" dirty="0" smtClean="0"/>
              <a:t>. Бутылицы работал </a:t>
            </a:r>
            <a:r>
              <a:rPr lang="ru-RU" dirty="0" smtClean="0"/>
              <a:t>ветеринаром у себя в селе</a:t>
            </a:r>
            <a:r>
              <a:rPr lang="ru-RU" dirty="0" smtClean="0"/>
              <a:t>. В </a:t>
            </a:r>
            <a:r>
              <a:rPr lang="ru-RU" dirty="0" smtClean="0"/>
              <a:t>июле 1941г.ушел на фронт</a:t>
            </a:r>
            <a:r>
              <a:rPr lang="ru-RU" dirty="0" smtClean="0"/>
              <a:t>. Участвовал </a:t>
            </a:r>
            <a:r>
              <a:rPr lang="ru-RU" dirty="0" smtClean="0"/>
              <a:t>в боях: Карельском фронте</a:t>
            </a:r>
            <a:r>
              <a:rPr lang="ru-RU" dirty="0" smtClean="0"/>
              <a:t>, Юго-Западном </a:t>
            </a:r>
            <a:r>
              <a:rPr lang="ru-RU" dirty="0" smtClean="0"/>
              <a:t>фронте,4-ом Украинском фронте,1-ом Прибалтийском фронте,3-ем Белорусском фронте,2-ом Белорусском фронте</a:t>
            </a:r>
            <a:r>
              <a:rPr lang="ru-RU" dirty="0" smtClean="0"/>
              <a:t>, дошел </a:t>
            </a:r>
            <a:r>
              <a:rPr lang="ru-RU" dirty="0" smtClean="0"/>
              <a:t>до Берлина. Вернувшись домой с войны продолжил работу </a:t>
            </a:r>
            <a:r>
              <a:rPr lang="ru-RU" dirty="0" err="1" smtClean="0"/>
              <a:t>вет.фельшером</a:t>
            </a:r>
            <a:r>
              <a:rPr lang="ru-RU" dirty="0" smtClean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0844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Красноармейская книжка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43042" y="2214554"/>
            <a:ext cx="5786478" cy="433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341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42976" y="857232"/>
            <a:ext cx="7404608" cy="555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4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886728" cy="1939656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Награды</a:t>
            </a:r>
            <a:endParaRPr lang="ru-RU" sz="9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00166" y="135729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7607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87062" y="2247900"/>
            <a:ext cx="516987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Орден красной звезды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4793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87062" y="2247900"/>
            <a:ext cx="445714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отвагу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9904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87062" y="2247900"/>
            <a:ext cx="516987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взятие Кенигсберга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4010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194</TotalTime>
  <Words>92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Мой прадедушка участник Великой Отечественной войны.</vt:lpstr>
      <vt:lpstr>Вахин Андрей Иванович 20 октября1909г.-17января1978г.</vt:lpstr>
      <vt:lpstr>Слайд 3</vt:lpstr>
      <vt:lpstr>Красноармейская книжка</vt:lpstr>
      <vt:lpstr>Слайд 5</vt:lpstr>
      <vt:lpstr>Награды</vt:lpstr>
      <vt:lpstr>Орден красной звезды</vt:lpstr>
      <vt:lpstr>За отвагу</vt:lpstr>
      <vt:lpstr>За взятие Кенигсберга</vt:lpstr>
      <vt:lpstr>За победу над Германией в Великой Отечественной войне.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прадедушка участник Великой Отечественной войны.</dc:title>
  <dc:creator>Дом</dc:creator>
  <cp:lastModifiedBy>Татьяна</cp:lastModifiedBy>
  <cp:revision>19</cp:revision>
  <dcterms:created xsi:type="dcterms:W3CDTF">2014-04-16T03:26:30Z</dcterms:created>
  <dcterms:modified xsi:type="dcterms:W3CDTF">2021-04-29T09:24:33Z</dcterms:modified>
</cp:coreProperties>
</file>